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59" r:id="rId4"/>
    <p:sldId id="267" r:id="rId5"/>
    <p:sldId id="257" r:id="rId6"/>
    <p:sldId id="262" r:id="rId7"/>
    <p:sldId id="263" r:id="rId8"/>
    <p:sldId id="258" r:id="rId9"/>
    <p:sldId id="261" r:id="rId10"/>
    <p:sldId id="264" r:id="rId11"/>
    <p:sldId id="266" r:id="rId12"/>
    <p:sldId id="265" r:id="rId1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CE"/>
    <a:srgbClr val="FFC600"/>
    <a:srgbClr val="F163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29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Título do Gráfico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Folha1!$B$2:$B$5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2D-48B4-8B7A-918725CEFB95}"/>
            </c:ext>
          </c:extLst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Folha1!$C$2:$C$5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2D-48B4-8B7A-918725CEFB95}"/>
            </c:ext>
          </c:extLst>
        </c:ser>
        <c:ser>
          <c:idx val="2"/>
          <c:order val="2"/>
          <c:tx>
            <c:strRef>
              <c:f>Folha1!$D$1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Folha1!$D$2:$D$5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2D-48B4-8B7A-918725CEFB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1728959"/>
        <c:axId val="1711734719"/>
      </c:barChart>
      <c:catAx>
        <c:axId val="171172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PT"/>
          </a:p>
        </c:txPr>
        <c:crossAx val="1711734719"/>
        <c:crosses val="autoZero"/>
        <c:auto val="1"/>
        <c:lblAlgn val="ctr"/>
        <c:lblOffset val="100"/>
        <c:noMultiLvlLbl val="0"/>
      </c:catAx>
      <c:valAx>
        <c:axId val="17117347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PT"/>
          </a:p>
        </c:txPr>
        <c:crossAx val="1711728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t-P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AD44A-31F8-4F7D-936B-720E9D3B33B1}" type="datetimeFigureOut">
              <a:rPr lang="pt-PT" smtClean="0"/>
              <a:t>27/10/2025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4853F-4B4E-46C1-9600-A95D964460E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99557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4853F-4B4E-46C1-9600-A95D964460EB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33117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A41E0A-CF1F-40C2-373A-A708E725B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473E4B-911E-5287-BA1D-21E6FC593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950DCB8-6587-7344-6EAB-4F24580F9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FB88-4226-4964-9889-008490DAB4D1}" type="datetimeFigureOut">
              <a:rPr lang="pt-PT" smtClean="0"/>
              <a:t>27/10/2025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F29DBDE-0B7A-111F-EC6E-D7330484D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E15D848-9DA6-2072-CE5A-A4FB6EF73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5D8A-7083-487C-B677-68F742F527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92856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6A2105-BD26-170D-E98A-5FEB10A51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763F8E15-FF7B-CF3C-E2FD-EE5788D23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E28AF46-5FF6-16A8-5CB6-9510D62FD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FB88-4226-4964-9889-008490DAB4D1}" type="datetimeFigureOut">
              <a:rPr lang="pt-PT" smtClean="0"/>
              <a:t>27/10/2025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E7BBE7F-3281-308B-E368-430289641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F2BD512-328E-9667-F30C-9837D8BF9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5D8A-7083-487C-B677-68F742F527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6358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5A15FD7-042A-04EE-325F-7314456543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5333031-B3F0-3901-83D8-B8A8A5802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E6E0562-06DF-AD99-F656-7F1FFE9C5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FB88-4226-4964-9889-008490DAB4D1}" type="datetimeFigureOut">
              <a:rPr lang="pt-PT" smtClean="0"/>
              <a:t>27/10/2025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FECDA3E-053C-C65B-30DA-6C10B66E8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F30C350-9760-CDB6-5A9F-0925E926F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5D8A-7083-487C-B677-68F742F527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6224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71E09A-9721-518C-131F-FA3A65F38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B4626DF-A1B2-9254-177A-B200253B2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5030B92-83F9-7C97-81FC-11734F86F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FB88-4226-4964-9889-008490DAB4D1}" type="datetimeFigureOut">
              <a:rPr lang="pt-PT" smtClean="0"/>
              <a:t>27/10/2025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3E965D4-C30F-DF28-2567-F4A08BB36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172E695-BD68-24D4-904D-C1318771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5D8A-7083-487C-B677-68F742F527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78774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FED74-977F-91F6-36B0-2F14C9831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093E377-0725-E9E8-D56D-0966919A8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C1D8A7B-99AE-61B8-9FDE-F8A7801AE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FB88-4226-4964-9889-008490DAB4D1}" type="datetimeFigureOut">
              <a:rPr lang="pt-PT" smtClean="0"/>
              <a:t>27/10/2025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59BDB78-1819-7C42-919E-3632F17C5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50706AA-6B32-9AD6-8254-CC39A60D7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5D8A-7083-487C-B677-68F742F527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8795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3407F8-A66E-FD74-4263-6E32FE225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9417BE3-5994-60DD-9AB6-54316F0ABB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ACF6057-6D96-3822-FCA4-3EFBFA502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76FFC3D-214F-B63D-5E18-1530335C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FB88-4226-4964-9889-008490DAB4D1}" type="datetimeFigureOut">
              <a:rPr lang="pt-PT" smtClean="0"/>
              <a:t>27/10/2025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48831692-646A-260B-E512-1FD332F31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1D6B64BB-C536-5EDA-40DD-1F2E56B9D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5D8A-7083-487C-B677-68F742F527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890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FF170B-1DF9-E043-7BA6-5F09369CB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044241C4-D204-758D-DCAC-22BE3FECF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81B27B4-F978-999E-69FD-A2829FB15F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5238AFC6-A58A-6157-1500-A637A5FEEB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DFAFB5A3-DD35-38F0-B587-96B7963562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CCDA0F07-31A1-C705-6F20-E71FCC9BF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FB88-4226-4964-9889-008490DAB4D1}" type="datetimeFigureOut">
              <a:rPr lang="pt-PT" smtClean="0"/>
              <a:t>27/10/2025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562AFF3-952C-1E41-00DF-26CDD8D6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464428C0-96CC-178D-540F-1F66E3E9E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5D8A-7083-487C-B677-68F742F527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13996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AEC6C2-9E8D-C669-014F-71ACB6E2F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72E18FA7-1750-1884-97BF-D4CBD4E3B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FB88-4226-4964-9889-008490DAB4D1}" type="datetimeFigureOut">
              <a:rPr lang="pt-PT" smtClean="0"/>
              <a:t>27/10/2025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BCCA83B4-EB5F-A9C8-9316-563BC5A68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A5E505-88FA-CAFC-AB4B-F60BB08E5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5D8A-7083-487C-B677-68F742F527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9790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9CFFABC9-6604-F0EA-FA9A-EA5F9F2C1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FB88-4226-4964-9889-008490DAB4D1}" type="datetimeFigureOut">
              <a:rPr lang="pt-PT" smtClean="0"/>
              <a:t>27/10/2025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C15E2E9F-669B-0F06-3E53-EED2154CC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D9A8675-5F5F-961F-195A-CFD0EB49A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5D8A-7083-487C-B677-68F742F527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56265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AC88A7-ED64-8E09-64B0-E114E8107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3E0E06F-C616-F791-7A23-CE4693A46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A2890023-6E62-15A2-BB09-8B9A953D0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2AE081F-6AB0-D53D-C4AE-0D440DC04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FB88-4226-4964-9889-008490DAB4D1}" type="datetimeFigureOut">
              <a:rPr lang="pt-PT" smtClean="0"/>
              <a:t>27/10/2025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7C1B411-3FE5-DDF7-0FC5-EB6BB3FE7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0D2E857-B2D0-885C-24EF-4B9857C41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5D8A-7083-487C-B677-68F742F527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268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EF768-37AB-5A97-028D-16D2D8321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0CF2B44-57A1-D5D7-16B1-57E05F739F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815D354-C97E-EDB9-B75B-8B92BA525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49BB733-A054-F75E-B1D0-BFB22A806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FB88-4226-4964-9889-008490DAB4D1}" type="datetimeFigureOut">
              <a:rPr lang="pt-PT" smtClean="0"/>
              <a:t>27/10/2025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22960016-60D0-FB3E-3E81-D5B11AC5C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3A27A63-5C41-433B-60D1-49ACE900B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5D8A-7083-487C-B677-68F742F527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0078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A84B7A73-6CE3-6E31-840F-9E22FE6E7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82767D0-93BA-7E5F-0E74-D40A412DC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62BE8B2-B568-B060-2E98-64716B6701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23FB88-4226-4964-9889-008490DAB4D1}" type="datetimeFigureOut">
              <a:rPr lang="pt-PT" smtClean="0"/>
              <a:t>27/10/2025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0B3C70E-4C84-15F0-A025-71359F90DE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A841328-3474-B62C-804A-EC60352EE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F35D8A-7083-487C-B677-68F742F527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291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041320E-146C-F378-FEF8-2339781034F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8" y="857"/>
            <a:ext cx="12186584" cy="685628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7847584-54BE-2FBE-4735-E16DC5636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05199"/>
            <a:ext cx="9144000" cy="2387600"/>
          </a:xfrm>
        </p:spPr>
        <p:txBody>
          <a:bodyPr>
            <a:normAutofit/>
          </a:bodyPr>
          <a:lstStyle/>
          <a:p>
            <a:r>
              <a:rPr lang="pt-PT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FF7F5A-643C-DD5A-B305-BE2783452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11836"/>
            <a:ext cx="9144000" cy="99495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t-PT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Subtítulo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80DF0DEA-6B91-4711-A8DF-0408AAFC682B}"/>
              </a:ext>
            </a:extLst>
          </p:cNvPr>
          <p:cNvSpPr txBox="1">
            <a:spLocks/>
          </p:cNvSpPr>
          <p:nvPr/>
        </p:nvSpPr>
        <p:spPr>
          <a:xfrm>
            <a:off x="1524000" y="5070634"/>
            <a:ext cx="9144000" cy="633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Autor/Autora</a:t>
            </a:r>
          </a:p>
        </p:txBody>
      </p:sp>
    </p:spTree>
    <p:extLst>
      <p:ext uri="{BB962C8B-B14F-4D97-AF65-F5344CB8AC3E}">
        <p14:creationId xmlns:p14="http://schemas.microsoft.com/office/powerpoint/2010/main" val="584153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B471D-1DC8-F77C-73D1-383C8068A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818F310-EDD9-8779-1189-3A8D49773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1" y="856"/>
            <a:ext cx="12183538" cy="685628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34BCE32-3CAD-0832-1507-959241E38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44782"/>
            <a:ext cx="9144000" cy="2168435"/>
          </a:xfrm>
        </p:spPr>
        <p:txBody>
          <a:bodyPr anchor="ctr">
            <a:normAutofit/>
          </a:bodyPr>
          <a:lstStyle/>
          <a:p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Questões?</a:t>
            </a:r>
          </a:p>
        </p:txBody>
      </p:sp>
    </p:spTree>
    <p:extLst>
      <p:ext uri="{BB962C8B-B14F-4D97-AF65-F5344CB8AC3E}">
        <p14:creationId xmlns:p14="http://schemas.microsoft.com/office/powerpoint/2010/main" val="2024708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CD714-E23D-0F0B-87F3-D3462CDC4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1C21AE0-D4BD-EE7A-4A46-8CB994BAD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1" y="856"/>
            <a:ext cx="12183538" cy="6856286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D28E7A26-4B1C-8FD9-4789-1A3607FE7DC0}"/>
              </a:ext>
            </a:extLst>
          </p:cNvPr>
          <p:cNvSpPr txBox="1">
            <a:spLocks/>
          </p:cNvSpPr>
          <p:nvPr/>
        </p:nvSpPr>
        <p:spPr>
          <a:xfrm>
            <a:off x="1524000" y="22352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Agradecimentos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B35548F1-85AE-4917-CAF2-3C41E9AD1752}"/>
              </a:ext>
            </a:extLst>
          </p:cNvPr>
          <p:cNvSpPr txBox="1">
            <a:spLocks/>
          </p:cNvSpPr>
          <p:nvPr/>
        </p:nvSpPr>
        <p:spPr>
          <a:xfrm>
            <a:off x="1524000" y="4866639"/>
            <a:ext cx="9144000" cy="12380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Contacto (opcional)</a:t>
            </a:r>
          </a:p>
        </p:txBody>
      </p:sp>
    </p:spTree>
    <p:extLst>
      <p:ext uri="{BB962C8B-B14F-4D97-AF65-F5344CB8AC3E}">
        <p14:creationId xmlns:p14="http://schemas.microsoft.com/office/powerpoint/2010/main" val="633964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B5936-81F3-59E8-EFF1-9727DC314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1E876BD-4A9D-3BFE-CDAD-2DA16816F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1" y="856"/>
            <a:ext cx="12183538" cy="685628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0831970-DFE8-35FB-0B4E-67ED51109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068" y="896972"/>
            <a:ext cx="4143103" cy="330938"/>
          </a:xfrm>
        </p:spPr>
        <p:txBody>
          <a:bodyPr anchor="t">
            <a:normAutofit fontScale="90000"/>
          </a:bodyPr>
          <a:lstStyle/>
          <a:p>
            <a:r>
              <a:rPr lang="pt-P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B7DE1C3-5014-5428-4748-F64D2CDC9F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3067" y="1367247"/>
            <a:ext cx="10988041" cy="4809716"/>
          </a:xfrm>
        </p:spPr>
        <p:txBody>
          <a:bodyPr numCol="3" anchor="ctr">
            <a:normAutofit/>
          </a:bodyPr>
          <a:lstStyle/>
          <a:p>
            <a:pPr marL="0" indent="0">
              <a:buNone/>
            </a:pPr>
            <a:r>
              <a:rPr lang="pt-P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1</a:t>
            </a:r>
          </a:p>
        </p:txBody>
      </p:sp>
    </p:spTree>
    <p:extLst>
      <p:ext uri="{BB962C8B-B14F-4D97-AF65-F5344CB8AC3E}">
        <p14:creationId xmlns:p14="http://schemas.microsoft.com/office/powerpoint/2010/main" val="142065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0748F-3433-FB1C-63B9-4DBC2AD5F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524D888-9932-CE30-1D0D-A286BB4A23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6" y="0"/>
            <a:ext cx="12189628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A310FA0-AB15-9ED4-43F9-84DC7EBB6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72920"/>
            <a:ext cx="9144000" cy="2387600"/>
          </a:xfrm>
        </p:spPr>
        <p:txBody>
          <a:bodyPr>
            <a:normAutofit/>
          </a:bodyPr>
          <a:lstStyle/>
          <a:p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Nome de Secção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2FD524-06D6-DB87-0A36-DA876EE8E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60520"/>
            <a:ext cx="9144000" cy="99495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t-P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Subtítulo (se necessário)</a:t>
            </a:r>
          </a:p>
        </p:txBody>
      </p:sp>
    </p:spTree>
    <p:extLst>
      <p:ext uri="{BB962C8B-B14F-4D97-AF65-F5344CB8AC3E}">
        <p14:creationId xmlns:p14="http://schemas.microsoft.com/office/powerpoint/2010/main" val="2563209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55EEC-D2D9-7F03-773E-E9FABEB6F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AFD2585-11E0-A93D-5128-AD98259EA3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8" y="857"/>
            <a:ext cx="12186582" cy="6856285"/>
          </a:xfrm>
          <a:prstGeom prst="rect">
            <a:avLst/>
          </a:prstGeom>
        </p:spPr>
      </p:pic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00D14AD-FF6B-F435-0E90-D94648065C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5166" y="6077128"/>
            <a:ext cx="9465969" cy="394471"/>
          </a:xfrm>
        </p:spPr>
        <p:txBody>
          <a:bodyPr numCol="1" anchor="t">
            <a:normAutofit/>
          </a:bodyPr>
          <a:lstStyle/>
          <a:p>
            <a:pPr marL="0" indent="0">
              <a:buNone/>
            </a:pPr>
            <a:r>
              <a:rPr lang="pt-P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Legenda – (Diapositivo só com Imagem) (alterar imagem: rato botão direito -&gt; alterar imagem)</a:t>
            </a:r>
          </a:p>
        </p:txBody>
      </p:sp>
      <p:pic>
        <p:nvPicPr>
          <p:cNvPr id="9" name="Imagem 8" descr="Uma imagem com texto, diagrama, file, captura de ecrã&#10;&#10;Os conteúdos gerados por IA podem estar incorretos.">
            <a:extLst>
              <a:ext uri="{FF2B5EF4-FFF2-40B4-BE49-F238E27FC236}">
                <a16:creationId xmlns:a16="http://schemas.microsoft.com/office/drawing/2014/main" id="{0D0A982D-A32D-F403-FAAF-79069C5AB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864" y="710266"/>
            <a:ext cx="9370272" cy="5269460"/>
          </a:xfrm>
          <a:prstGeom prst="rect">
            <a:avLst/>
          </a:prstGeom>
          <a:ln w="57150">
            <a:solidFill>
              <a:srgbClr val="FF8ACE"/>
            </a:solidFill>
          </a:ln>
        </p:spPr>
      </p:pic>
    </p:spTree>
    <p:extLst>
      <p:ext uri="{BB962C8B-B14F-4D97-AF65-F5344CB8AC3E}">
        <p14:creationId xmlns:p14="http://schemas.microsoft.com/office/powerpoint/2010/main" val="1437079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E0FA9-596A-E0FD-16B7-FF4919709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47925BE-9666-4755-D15A-F74AC1A418B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8" y="857"/>
            <a:ext cx="12186582" cy="6856285"/>
          </a:xfrm>
          <a:prstGeom prst="rect">
            <a:avLst/>
          </a:prstGeom>
        </p:spPr>
      </p:pic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D3D9C33-CE3F-5025-4ECD-1D46A077AE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5166" y="6077128"/>
            <a:ext cx="9465969" cy="394471"/>
          </a:xfrm>
        </p:spPr>
        <p:txBody>
          <a:bodyPr numCol="1" anchor="t">
            <a:normAutofit/>
          </a:bodyPr>
          <a:lstStyle/>
          <a:p>
            <a:pPr marL="0" indent="0">
              <a:buNone/>
            </a:pPr>
            <a:r>
              <a:rPr lang="pt-PT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Legenda – (Diapositivo com vídeo)</a:t>
            </a:r>
          </a:p>
        </p:txBody>
      </p:sp>
      <p:pic>
        <p:nvPicPr>
          <p:cNvPr id="4" name="CC Website Vid">
            <a:hlinkClick r:id="" action="ppaction://media"/>
            <a:extLst>
              <a:ext uri="{FF2B5EF4-FFF2-40B4-BE49-F238E27FC236}">
                <a16:creationId xmlns:a16="http://schemas.microsoft.com/office/drawing/2014/main" id="{7188CA98-4D62-A36B-33A2-A8183EA1796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13206" y="710266"/>
            <a:ext cx="9367929" cy="5269460"/>
          </a:xfrm>
          <a:prstGeom prst="rect">
            <a:avLst/>
          </a:prstGeom>
          <a:ln w="57150">
            <a:solidFill>
              <a:srgbClr val="FF8ACE"/>
            </a:solidFill>
          </a:ln>
        </p:spPr>
      </p:pic>
    </p:spTree>
    <p:extLst>
      <p:ext uri="{BB962C8B-B14F-4D97-AF65-F5344CB8AC3E}">
        <p14:creationId xmlns:p14="http://schemas.microsoft.com/office/powerpoint/2010/main" val="225386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C31124D-8604-E4E2-CEA5-93E5BCE47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1" y="856"/>
            <a:ext cx="12183538" cy="6856286"/>
          </a:xfrm>
          <a:prstGeom prst="rect">
            <a:avLst/>
          </a:prstGeom>
        </p:spPr>
      </p:pic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9251E38-B911-36E9-C21D-AF808020D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3068" y="2403565"/>
            <a:ext cx="5181600" cy="3773397"/>
          </a:xfrm>
        </p:spPr>
        <p:txBody>
          <a:bodyPr numCol="1" anchor="ctr">
            <a:normAutofit/>
          </a:bodyPr>
          <a:lstStyle/>
          <a:p>
            <a:pPr marL="0" indent="0">
              <a:buNone/>
            </a:pP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1</a:t>
            </a:r>
            <a:b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(alterar imagem: </a:t>
            </a:r>
            <a:b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rato botão direito -&gt; alterar imagem)</a:t>
            </a:r>
          </a:p>
        </p:txBody>
      </p:sp>
      <p:pic>
        <p:nvPicPr>
          <p:cNvPr id="8" name="Marcador de Posição de Conteúdo 7" descr="Uma imagem com texto, Tipo de letra, captura de ecrã, mapa">
            <a:extLst>
              <a:ext uri="{FF2B5EF4-FFF2-40B4-BE49-F238E27FC236}">
                <a16:creationId xmlns:a16="http://schemas.microsoft.com/office/drawing/2014/main" id="{9FA3CC16-DD37-5264-2B60-CB49CCFCF4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17" y="896971"/>
            <a:ext cx="4225119" cy="5279992"/>
          </a:xfrm>
          <a:ln w="57150">
            <a:solidFill>
              <a:srgbClr val="FF8ACE"/>
            </a:solidFill>
          </a:ln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9CA96A91-2D24-DD55-8BE7-2087C06FC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068" y="896971"/>
            <a:ext cx="5292635" cy="1325563"/>
          </a:xfrm>
        </p:spPr>
        <p:txBody>
          <a:bodyPr anchor="t"/>
          <a:lstStyle/>
          <a:p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Diapositivo </a:t>
            </a:r>
            <a:b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Imagem </a:t>
            </a:r>
          </a:p>
        </p:txBody>
      </p:sp>
    </p:spTree>
    <p:extLst>
      <p:ext uri="{BB962C8B-B14F-4D97-AF65-F5344CB8AC3E}">
        <p14:creationId xmlns:p14="http://schemas.microsoft.com/office/powerpoint/2010/main" val="970790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9367C-EF15-E387-D0E5-1B6BFB966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F89EA80-284E-D5F7-FB0D-0705270D2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1" y="856"/>
            <a:ext cx="12183538" cy="6856286"/>
          </a:xfrm>
          <a:prstGeom prst="rect">
            <a:avLst/>
          </a:prstGeom>
        </p:spPr>
      </p:pic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7755480-71A7-EFFC-85BC-87F74FA1E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3068" y="2403565"/>
            <a:ext cx="3010989" cy="3773397"/>
          </a:xfrm>
        </p:spPr>
        <p:txBody>
          <a:bodyPr numCol="1" anchor="ctr">
            <a:normAutofit/>
          </a:bodyPr>
          <a:lstStyle/>
          <a:p>
            <a:pPr marL="0" indent="0">
              <a:buNone/>
            </a:pP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1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1A9E90DF-20E9-A25A-4C34-F9A42377B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068" y="896971"/>
            <a:ext cx="3098075" cy="1325563"/>
          </a:xfrm>
        </p:spPr>
        <p:txBody>
          <a:bodyPr anchor="t"/>
          <a:lstStyle/>
          <a:p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Diapositivo </a:t>
            </a:r>
            <a:b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Gráfico </a:t>
            </a:r>
          </a:p>
        </p:txBody>
      </p:sp>
      <p:graphicFrame>
        <p:nvGraphicFramePr>
          <p:cNvPr id="9" name="Marcador de Posição de Conteúdo 8">
            <a:extLst>
              <a:ext uri="{FF2B5EF4-FFF2-40B4-BE49-F238E27FC236}">
                <a16:creationId xmlns:a16="http://schemas.microsoft.com/office/drawing/2014/main" id="{7D9895FD-1A5A-E164-83A1-FBE395971C4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63172413"/>
              </p:ext>
            </p:extLst>
          </p:nvPr>
        </p:nvGraphicFramePr>
        <p:xfrm>
          <a:off x="4659086" y="896971"/>
          <a:ext cx="6694715" cy="5279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2757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BF9E0-4FE9-ABB4-0CB6-B7D8B506F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8511B84-B4CE-BDDF-53AB-0C1AA16AE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1" y="856"/>
            <a:ext cx="12183538" cy="6856286"/>
          </a:xfrm>
          <a:prstGeom prst="rect">
            <a:avLst/>
          </a:prstGeom>
        </p:spPr>
      </p:pic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FCAF7FC-0A80-289E-4919-C4AAE1107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3068" y="2403565"/>
            <a:ext cx="3010989" cy="3773397"/>
          </a:xfrm>
        </p:spPr>
        <p:txBody>
          <a:bodyPr numCol="1" anchor="ctr">
            <a:normAutofit/>
          </a:bodyPr>
          <a:lstStyle/>
          <a:p>
            <a:pPr marL="0" indent="0">
              <a:buNone/>
            </a:pP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1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9147E647-14D8-7682-0071-104132E66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068" y="896971"/>
            <a:ext cx="3446418" cy="1306298"/>
          </a:xfrm>
        </p:spPr>
        <p:txBody>
          <a:bodyPr anchor="t">
            <a:normAutofit/>
          </a:bodyPr>
          <a:lstStyle/>
          <a:p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Diapositivo para conteúdo </a:t>
            </a:r>
          </a:p>
        </p:txBody>
      </p:sp>
    </p:spTree>
    <p:extLst>
      <p:ext uri="{BB962C8B-B14F-4D97-AF65-F5344CB8AC3E}">
        <p14:creationId xmlns:p14="http://schemas.microsoft.com/office/powerpoint/2010/main" val="666394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B38E0-1621-AB92-4C87-E1182208A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1A9E3F2-EE9A-EEBA-0C88-A4B14F6A7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1" y="856"/>
            <a:ext cx="12183538" cy="685628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84A8453-79E8-B44E-9136-5D1334564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068" y="896971"/>
            <a:ext cx="6825343" cy="1325563"/>
          </a:xfrm>
        </p:spPr>
        <p:txBody>
          <a:bodyPr anchor="t"/>
          <a:lstStyle/>
          <a:p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Diapositivo sem Imagem 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771B979-FA6F-6F75-1EE2-3A222337C4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3068" y="2403565"/>
            <a:ext cx="5181600" cy="3773397"/>
          </a:xfrm>
        </p:spPr>
        <p:txBody>
          <a:bodyPr numCol="1" anchor="ctr">
            <a:normAutofit/>
          </a:bodyPr>
          <a:lstStyle/>
          <a:p>
            <a:pPr marL="0" indent="0">
              <a:buNone/>
            </a:pP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1</a:t>
            </a:r>
          </a:p>
        </p:txBody>
      </p:sp>
      <p:sp>
        <p:nvSpPr>
          <p:cNvPr id="7" name="Marcador de Posição de Conteúdo 2">
            <a:extLst>
              <a:ext uri="{FF2B5EF4-FFF2-40B4-BE49-F238E27FC236}">
                <a16:creationId xmlns:a16="http://schemas.microsoft.com/office/drawing/2014/main" id="{D3C8B9D5-9529-5E5E-28F8-5A0E4BD99D82}"/>
              </a:ext>
            </a:extLst>
          </p:cNvPr>
          <p:cNvSpPr txBox="1">
            <a:spLocks/>
          </p:cNvSpPr>
          <p:nvPr/>
        </p:nvSpPr>
        <p:spPr>
          <a:xfrm>
            <a:off x="6172200" y="2403565"/>
            <a:ext cx="5181600" cy="3773397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2 (se necessário)</a:t>
            </a:r>
          </a:p>
        </p:txBody>
      </p:sp>
    </p:spTree>
    <p:extLst>
      <p:ext uri="{BB962C8B-B14F-4D97-AF65-F5344CB8AC3E}">
        <p14:creationId xmlns:p14="http://schemas.microsoft.com/office/powerpoint/2010/main" val="2448379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9C5F6-E1E4-4E7B-1795-3FD583F01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CA75E2D-951B-9041-AF26-20747F604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1" y="856"/>
            <a:ext cx="12183538" cy="6856286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54D1C6C3-6FD3-6E71-3D3F-60C3DC1B3D70}"/>
              </a:ext>
            </a:extLst>
          </p:cNvPr>
          <p:cNvSpPr txBox="1">
            <a:spLocks/>
          </p:cNvSpPr>
          <p:nvPr/>
        </p:nvSpPr>
        <p:spPr>
          <a:xfrm>
            <a:off x="1524000" y="22352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Citação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8F2005B5-47E1-2C23-B33B-6834ADC65059}"/>
              </a:ext>
            </a:extLst>
          </p:cNvPr>
          <p:cNvSpPr txBox="1">
            <a:spLocks/>
          </p:cNvSpPr>
          <p:nvPr/>
        </p:nvSpPr>
        <p:spPr>
          <a:xfrm>
            <a:off x="1524000" y="4866640"/>
            <a:ext cx="9144000" cy="4630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 de Citação</a:t>
            </a:r>
          </a:p>
        </p:txBody>
      </p:sp>
    </p:spTree>
    <p:extLst>
      <p:ext uri="{BB962C8B-B14F-4D97-AF65-F5344CB8AC3E}">
        <p14:creationId xmlns:p14="http://schemas.microsoft.com/office/powerpoint/2010/main" val="23906833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Personalizado 1">
      <a:dk1>
        <a:sysClr val="windowText" lastClr="000000"/>
      </a:dk1>
      <a:lt1>
        <a:sysClr val="window" lastClr="FFFFFF"/>
      </a:lt1>
      <a:dk2>
        <a:srgbClr val="6B4CA3"/>
      </a:dk2>
      <a:lt2>
        <a:srgbClr val="FFFFFF"/>
      </a:lt2>
      <a:accent1>
        <a:srgbClr val="6B4CA3"/>
      </a:accent1>
      <a:accent2>
        <a:srgbClr val="46B2A3"/>
      </a:accent2>
      <a:accent3>
        <a:srgbClr val="4CC1EC"/>
      </a:accent3>
      <a:accent4>
        <a:srgbClr val="FF8ACE"/>
      </a:accent4>
      <a:accent5>
        <a:srgbClr val="FFC600"/>
      </a:accent5>
      <a:accent6>
        <a:srgbClr val="C40072"/>
      </a:accent6>
      <a:hlink>
        <a:srgbClr val="4CC1EC"/>
      </a:hlink>
      <a:folHlink>
        <a:srgbClr val="46B2A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CE755476BF1D94FB4DBFF50AA13AEF8" ma:contentTypeVersion="11" ma:contentTypeDescription="Criar um novo documento." ma:contentTypeScope="" ma:versionID="ee1160f3efdd5cb167a8f7aacc85e6f2">
  <xsd:schema xmlns:xsd="http://www.w3.org/2001/XMLSchema" xmlns:xs="http://www.w3.org/2001/XMLSchema" xmlns:p="http://schemas.microsoft.com/office/2006/metadata/properties" xmlns:ns2="f5462ca7-c385-4b24-b655-d7756b4bb145" xmlns:ns3="ad29fdaf-1236-4c0c-9c76-6ac596895abb" targetNamespace="http://schemas.microsoft.com/office/2006/metadata/properties" ma:root="true" ma:fieldsID="ed2e51cc41aa07ef748d2d5feb8cc154" ns2:_="" ns3:_="">
    <xsd:import namespace="f5462ca7-c385-4b24-b655-d7756b4bb145"/>
    <xsd:import namespace="ad29fdaf-1236-4c0c-9c76-6ac596895a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462ca7-c385-4b24-b655-d7756b4bb1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Etiquetas de Imagem" ma:readOnly="false" ma:fieldId="{5cf76f15-5ced-4ddc-b409-7134ff3c332f}" ma:taxonomyMulti="true" ma:sspId="dfcbdd99-737b-40f1-80c9-021e8a5a86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29fdaf-1236-4c0c-9c76-6ac596895abb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b0704875-67c7-460f-990e-8c50b1f07b7a}" ma:internalName="TaxCatchAll" ma:showField="CatchAllData" ma:web="ad29fdaf-1236-4c0c-9c76-6ac596895a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5462ca7-c385-4b24-b655-d7756b4bb145">
      <Terms xmlns="http://schemas.microsoft.com/office/infopath/2007/PartnerControls"/>
    </lcf76f155ced4ddcb4097134ff3c332f>
    <TaxCatchAll xmlns="ad29fdaf-1236-4c0c-9c76-6ac596895abb" xsi:nil="true"/>
  </documentManagement>
</p:properties>
</file>

<file path=customXml/itemProps1.xml><?xml version="1.0" encoding="utf-8"?>
<ds:datastoreItem xmlns:ds="http://schemas.openxmlformats.org/officeDocument/2006/customXml" ds:itemID="{33FD2693-2B2F-4882-8BFE-0227459082C0}"/>
</file>

<file path=customXml/itemProps2.xml><?xml version="1.0" encoding="utf-8"?>
<ds:datastoreItem xmlns:ds="http://schemas.openxmlformats.org/officeDocument/2006/customXml" ds:itemID="{59E6D535-F66B-4086-B61B-894669AD0F2D}"/>
</file>

<file path=customXml/itemProps3.xml><?xml version="1.0" encoding="utf-8"?>
<ds:datastoreItem xmlns:ds="http://schemas.openxmlformats.org/officeDocument/2006/customXml" ds:itemID="{3D87B386-94DF-4AB5-A6A7-560FB385AE51}"/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98</Words>
  <Application>Microsoft Office PowerPoint</Application>
  <PresentationFormat>Ecrã Panorâmico</PresentationFormat>
  <Paragraphs>25</Paragraphs>
  <Slides>12</Slides>
  <Notes>1</Notes>
  <HiddenSlides>0</HiddenSlides>
  <MMClips>1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Times New Roman</vt:lpstr>
      <vt:lpstr>Tema do Office</vt:lpstr>
      <vt:lpstr>Título</vt:lpstr>
      <vt:lpstr>Nome de Secção</vt:lpstr>
      <vt:lpstr>Apresentação do PowerPoint</vt:lpstr>
      <vt:lpstr>Apresentação do PowerPoint</vt:lpstr>
      <vt:lpstr>Diapositivo  com Imagem </vt:lpstr>
      <vt:lpstr>Diapositivo  com Gráfico </vt:lpstr>
      <vt:lpstr>Diapositivo para conteúdo </vt:lpstr>
      <vt:lpstr>Diapositivo sem Imagem </vt:lpstr>
      <vt:lpstr>Apresentação do PowerPoint</vt:lpstr>
      <vt:lpstr>Questões?</vt:lpstr>
      <vt:lpstr>Apresentação do PowerPoint</vt:lpstr>
      <vt:lpstr>Referências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Sérgio Alexandre Aldeia Brito</dc:creator>
  <cp:lastModifiedBy>Sérgio Alexandre Aldeia Brito</cp:lastModifiedBy>
  <cp:revision>9</cp:revision>
  <dcterms:created xsi:type="dcterms:W3CDTF">2025-10-27T10:19:04Z</dcterms:created>
  <dcterms:modified xsi:type="dcterms:W3CDTF">2025-10-27T16:14:42Z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0x0101006CE755476BF1D94FB4DBFF50AA13AEF8</vt:lpwstr>
  </property>
</Properties>
</file>