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Play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9" roundtripDataSignature="AMtx7mhMzBVNAzdvIfgsjbQ3RQnYA1t/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Play-regular.fntdata"/><Relationship Id="rId8" Type="http://schemas.openxmlformats.org/officeDocument/2006/relationships/font" Target="fonts/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26721" y="3429001"/>
            <a:ext cx="11436416" cy="10439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pt-PT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 b="1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 sz="32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pt-PT" sz="3200">
                <a:solidFill>
                  <a:schemeClr val="dk1"/>
                </a:solidFill>
              </a:rPr>
              <a:t>Participante(s)</a:t>
            </a:r>
            <a:endParaRPr b="1" sz="3200">
              <a:solidFill>
                <a:schemeClr val="dk1"/>
              </a:solidFill>
            </a:endParaRPr>
          </a:p>
        </p:txBody>
      </p:sp>
      <p:pic>
        <p:nvPicPr>
          <p:cNvPr descr="Uma imagem com texto, Tipo de letra, captura de ecrã, logótipo&#10;&#10;Descrição gerada automaticamente" id="85" name="Google Shape;85;p1"/>
          <p:cNvPicPr preferRelativeResize="0"/>
          <p:nvPr/>
        </p:nvPicPr>
        <p:blipFill rotWithShape="1">
          <a:blip r:embed="rId3">
            <a:alphaModFix/>
          </a:blip>
          <a:srcRect b="11112" l="2938" r="3073" t="11771"/>
          <a:stretch/>
        </p:blipFill>
        <p:spPr>
          <a:xfrm>
            <a:off x="0" y="-12"/>
            <a:ext cx="12192000" cy="3210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0900" y="5562600"/>
            <a:ext cx="10363200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Uma imagem com texto, Tipo de letra, captura de ecrã, logótipo&#10;&#10;Descrição gerada automaticamente" id="93" name="Google Shape;93;p2"/>
          <p:cNvPicPr preferRelativeResize="0"/>
          <p:nvPr/>
        </p:nvPicPr>
        <p:blipFill rotWithShape="1">
          <a:blip r:embed="rId3">
            <a:alphaModFix/>
          </a:blip>
          <a:srcRect b="11105" l="2941" r="3073" t="11776"/>
          <a:stretch/>
        </p:blipFill>
        <p:spPr>
          <a:xfrm>
            <a:off x="9916400" y="6236900"/>
            <a:ext cx="2275601" cy="62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2024-10-31T19:17:16Z</dcterms:created>
  <dc:creator>User</dc:creator>
</cp:coreProperties>
</file>