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Montserrat-italic.fntdata"/><Relationship Id="rId10" Type="http://schemas.openxmlformats.org/officeDocument/2006/relationships/font" Target="fonts/Montserrat-bold.fntdata"/><Relationship Id="rId12" Type="http://schemas.openxmlformats.org/officeDocument/2006/relationships/font" Target="fonts/Montserrat-boldItalic.fntdata"/><Relationship Id="rId9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7c1b34dd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7c1b34dd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7c1b34dd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7c1b34dd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311700" y="637100"/>
            <a:ext cx="677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Inserir título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11700" y="1402200"/>
            <a:ext cx="8520600" cy="29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400">
                <a:latin typeface="Montserrat"/>
                <a:ea typeface="Montserrat"/>
                <a:cs typeface="Montserrat"/>
                <a:sym typeface="Montserrat"/>
              </a:rPr>
              <a:t>Inserir conteúdo, 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551750"/>
            <a:ext cx="6829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Montserrat"/>
                <a:ea typeface="Montserrat"/>
                <a:cs typeface="Montserrat"/>
                <a:sym typeface="Montserrat"/>
              </a:rPr>
              <a:t>Inserir título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1487550"/>
            <a:ext cx="3999900" cy="28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Inserir conteúdo,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4832400" y="1487550"/>
            <a:ext cx="3999900" cy="28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Inserir conteudo,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